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D7DBE7"/>
    <a:srgbClr val="212122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>
        <p:scale>
          <a:sx n="101" d="100"/>
          <a:sy n="101" d="100"/>
        </p:scale>
        <p:origin x="96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10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DRONE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pc="300" dirty="0">
                <a:solidFill>
                  <a:srgbClr val="54BC9B"/>
                </a:solidFill>
              </a:rPr>
              <a:t>Drone Application: Surveying</a:t>
            </a: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913" r="21799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551382" y="2570698"/>
            <a:ext cx="554461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err="1" smtClean="0">
                <a:solidFill>
                  <a:schemeClr val="bg1"/>
                </a:solidFill>
              </a:rPr>
              <a:t>UAVs</a:t>
            </a:r>
            <a:r>
              <a:rPr lang="pt-BR" sz="3000" b="1" spc="100" dirty="0" smtClean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can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be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used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to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perform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geophysical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surveys</a:t>
            </a:r>
            <a:r>
              <a:rPr lang="pt-BR" sz="3000" b="1" spc="100" dirty="0">
                <a:solidFill>
                  <a:schemeClr val="bg1"/>
                </a:solidFill>
              </a:rPr>
              <a:t>, in particular </a:t>
            </a:r>
            <a:r>
              <a:rPr lang="pt-BR" sz="3000" b="1" spc="100" dirty="0" err="1">
                <a:solidFill>
                  <a:schemeClr val="bg1"/>
                </a:solidFill>
              </a:rPr>
              <a:t>geomagnetic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surveys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where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measurements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of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the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Earth's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varying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magnetic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field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strength</a:t>
            </a:r>
            <a:r>
              <a:rPr lang="pt-BR" sz="3000" b="1" spc="100" dirty="0">
                <a:solidFill>
                  <a:schemeClr val="bg1"/>
                </a:solidFill>
              </a:rPr>
              <a:t> are </a:t>
            </a:r>
            <a:r>
              <a:rPr lang="pt-BR" sz="3000" b="1" spc="100" dirty="0" err="1">
                <a:solidFill>
                  <a:schemeClr val="bg1"/>
                </a:solidFill>
              </a:rPr>
              <a:t>used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to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calculate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the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nature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of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the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underlying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magnetic</a:t>
            </a:r>
            <a:r>
              <a:rPr lang="pt-BR" sz="3000" b="1" spc="100" dirty="0">
                <a:solidFill>
                  <a:schemeClr val="bg1"/>
                </a:solidFill>
              </a:rPr>
              <a:t> rock </a:t>
            </a:r>
            <a:r>
              <a:rPr lang="pt-BR" sz="3000" b="1" spc="100" dirty="0" err="1">
                <a:solidFill>
                  <a:schemeClr val="bg1"/>
                </a:solidFill>
              </a:rPr>
              <a:t>structure</a:t>
            </a:r>
            <a:r>
              <a:rPr lang="pt-BR" sz="3000" b="1" spc="100" dirty="0" smtClean="0">
                <a:solidFill>
                  <a:schemeClr val="bg1"/>
                </a:solidFill>
              </a:rPr>
              <a:t>.</a:t>
            </a:r>
            <a:endParaRPr lang="pt-BR" sz="3000" b="1" spc="1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354722"/>
            <a:ext cx="91439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600" dirty="0" err="1">
                <a:solidFill>
                  <a:srgbClr val="212122"/>
                </a:solidFill>
                <a:ea typeface="Andale Mono" charset="0"/>
                <a:cs typeface="Andale Mono" charset="0"/>
              </a:rPr>
              <a:t>Drone</a:t>
            </a:r>
            <a:r>
              <a:rPr lang="pt-BR" sz="3000" b="1" spc="600" dirty="0">
                <a:solidFill>
                  <a:srgbClr val="212122"/>
                </a:solidFill>
                <a:ea typeface="Andale Mono" charset="0"/>
                <a:cs typeface="Andale Mono" charset="0"/>
              </a:rPr>
              <a:t> </a:t>
            </a:r>
            <a:r>
              <a:rPr lang="pt-BR" sz="3000" b="1" spc="600" dirty="0" err="1">
                <a:solidFill>
                  <a:srgbClr val="212122"/>
                </a:solidFill>
                <a:ea typeface="Andale Mono" charset="0"/>
                <a:cs typeface="Andale Mono" charset="0"/>
              </a:rPr>
              <a:t>Application</a:t>
            </a:r>
            <a:r>
              <a:rPr lang="pt-BR" sz="3000" b="1" spc="600" dirty="0">
                <a:solidFill>
                  <a:srgbClr val="212122"/>
                </a:solidFill>
                <a:ea typeface="Andale Mono" charset="0"/>
                <a:cs typeface="Andale Mono" charset="0"/>
              </a:rPr>
              <a:t>: </a:t>
            </a:r>
            <a:r>
              <a:rPr lang="pt-BR" sz="3000" b="1" spc="600" dirty="0" err="1">
                <a:solidFill>
                  <a:srgbClr val="212122"/>
                </a:solidFill>
                <a:ea typeface="Andale Mono" charset="0"/>
                <a:cs typeface="Andale Mono" charset="0"/>
              </a:rPr>
              <a:t>Surveying</a:t>
            </a:r>
            <a:endParaRPr lang="pt-BR" sz="3000" b="1" spc="600" dirty="0">
              <a:solidFill>
                <a:srgbClr val="212122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34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</a:t>
            </a:r>
            <a:r>
              <a:rPr lang="pt-BR" sz="34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sz="34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Application</a:t>
            </a:r>
            <a:r>
              <a:rPr lang="pt-BR" sz="34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: </a:t>
            </a:r>
            <a:r>
              <a:rPr lang="pt-BR" sz="34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Surveying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447017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For </a:t>
            </a:r>
            <a:r>
              <a:rPr lang="pt-BR" sz="3000" b="1" spc="100" dirty="0" err="1">
                <a:solidFill>
                  <a:srgbClr val="54BC9B"/>
                </a:solidFill>
              </a:rPr>
              <a:t>monitoring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oil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gas</a:t>
            </a:r>
            <a:r>
              <a:rPr lang="pt-BR" sz="3000" b="1" spc="100" dirty="0">
                <a:solidFill>
                  <a:srgbClr val="54BC9B"/>
                </a:solidFill>
              </a:rPr>
              <a:t> pipelines </a:t>
            </a:r>
            <a:r>
              <a:rPr lang="pt-BR" sz="3000" b="1" spc="100" dirty="0" err="1">
                <a:solidFill>
                  <a:srgbClr val="54BC9B"/>
                </a:solidFill>
              </a:rPr>
              <a:t>above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ground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using</a:t>
            </a:r>
            <a:r>
              <a:rPr lang="pt-BR" sz="3000" b="1" spc="100" dirty="0">
                <a:solidFill>
                  <a:srgbClr val="54BC9B"/>
                </a:solidFill>
              </a:rPr>
              <a:t> digital </a:t>
            </a:r>
            <a:r>
              <a:rPr lang="pt-BR" sz="3000" b="1" spc="100" dirty="0" err="1">
                <a:solidFill>
                  <a:srgbClr val="54BC9B"/>
                </a:solidFill>
              </a:rPr>
              <a:t>cameras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integrated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into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UAVs</a:t>
            </a:r>
            <a:r>
              <a:rPr lang="pt-BR" sz="3000" b="1" spc="100" dirty="0">
                <a:solidFill>
                  <a:srgbClr val="54BC9B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1615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72</Words>
  <Application>Microsoft Macintosh PowerPoint</Application>
  <PresentationFormat>On-screen Show (4:3)</PresentationFormat>
  <Paragraphs>16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31</cp:revision>
  <dcterms:created xsi:type="dcterms:W3CDTF">2017-03-08T21:43:37Z</dcterms:created>
  <dcterms:modified xsi:type="dcterms:W3CDTF">2017-11-18T19:00:54Z</dcterms:modified>
</cp:coreProperties>
</file>